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4" r:id="rId4"/>
    <p:sldId id="262" r:id="rId5"/>
    <p:sldId id="257" r:id="rId6"/>
    <p:sldId id="258" r:id="rId7"/>
    <p:sldId id="259" r:id="rId8"/>
    <p:sldId id="260" r:id="rId9"/>
    <p:sldId id="261" r:id="rId10"/>
    <p:sldId id="267" r:id="rId11"/>
    <p:sldId id="266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14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894" y="2105276"/>
            <a:ext cx="8753301" cy="1646302"/>
          </a:xfrm>
        </p:spPr>
        <p:txBody>
          <a:bodyPr/>
          <a:lstStyle/>
          <a:p>
            <a:r>
              <a:rPr lang="ru-RU" i="1" dirty="0"/>
              <a:t>Лещенко Мария Михайловна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233713"/>
            <a:ext cx="7766936" cy="1096899"/>
          </a:xfrm>
        </p:spPr>
        <p:txBody>
          <a:bodyPr/>
          <a:lstStyle/>
          <a:p>
            <a:r>
              <a:rPr lang="ru-RU" i="1" dirty="0" smtClean="0"/>
              <a:t>Методист </a:t>
            </a:r>
            <a:r>
              <a:rPr lang="ru-RU" i="1" dirty="0"/>
              <a:t>отдела организационно-методического обеспечения профессионального образования УМЦ ПО УО «МГОИРО»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62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9" t="26043" r="50000" b="15887"/>
          <a:stretch/>
        </p:blipFill>
        <p:spPr bwMode="auto">
          <a:xfrm>
            <a:off x="2758440" y="-1"/>
            <a:ext cx="5094024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723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0" t="26408" r="23437" b="11031"/>
          <a:stretch/>
        </p:blipFill>
        <p:spPr bwMode="auto">
          <a:xfrm>
            <a:off x="2209800" y="472440"/>
            <a:ext cx="676656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81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894" y="2105276"/>
            <a:ext cx="8753301" cy="1646302"/>
          </a:xfrm>
        </p:spPr>
        <p:txBody>
          <a:bodyPr/>
          <a:lstStyle/>
          <a:p>
            <a:r>
              <a:rPr lang="ru-RU" i="1" dirty="0"/>
              <a:t>Лещенко Мария Михайловна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233713"/>
            <a:ext cx="7766936" cy="1096899"/>
          </a:xfrm>
        </p:spPr>
        <p:txBody>
          <a:bodyPr/>
          <a:lstStyle/>
          <a:p>
            <a:r>
              <a:rPr lang="ru-RU" i="1" dirty="0" smtClean="0"/>
              <a:t>Методист </a:t>
            </a:r>
            <a:r>
              <a:rPr lang="ru-RU" i="1" dirty="0"/>
              <a:t>отдела организационно-методического обеспечения профессионального образования УМЦ ПО УО «МГОИРО»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722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5098" y="2036309"/>
            <a:ext cx="78887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b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делопроизводству в государственных органах, иных 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организациях, утвержденная постановлением Министерства юстиции Республики Беларусь от 19 января 2009 года № 4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4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94696"/>
              </p:ext>
            </p:extLst>
          </p:nvPr>
        </p:nvGraphicFramePr>
        <p:xfrm>
          <a:off x="2576944" y="1722480"/>
          <a:ext cx="5802285" cy="3336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02285">
                  <a:extLst>
                    <a:ext uri="{9D8B030D-6E8A-4147-A177-3AD203B41FA5}">
                      <a16:colId xmlns="" xmlns:a16="http://schemas.microsoft.com/office/drawing/2014/main" val="928909963"/>
                    </a:ext>
                  </a:extLst>
                </a:gridCol>
              </a:tblGrid>
              <a:tr h="23008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Поля документа: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левое – 30 мм;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правое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не менее 8 мм;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верхнее и нижнее – не менее 20 мм;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абзац – 12,5 мм.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62903080"/>
                  </a:ext>
                </a:extLst>
              </a:tr>
              <a:tr h="3575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53271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25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80302" y="3209938"/>
            <a:ext cx="723275" cy="19389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2.1. 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2.2. 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2.3.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7898" y="1795240"/>
            <a:ext cx="90941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2</a:t>
            </a:r>
            <a:b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ПОРЯДОК ПЛАНИРОВАНИЯ И РАСХОДОВАНИЯ СРЕДСТВ НА ОПЛАТУ ТРУДА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01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668542"/>
              </p:ext>
            </p:extLst>
          </p:nvPr>
        </p:nvGraphicFramePr>
        <p:xfrm>
          <a:off x="2651760" y="1913673"/>
          <a:ext cx="5951913" cy="3346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51913">
                  <a:extLst>
                    <a:ext uri="{9D8B030D-6E8A-4147-A177-3AD203B41FA5}">
                      <a16:colId xmlns="" xmlns:a16="http://schemas.microsoft.com/office/drawing/2014/main" val="928909963"/>
                    </a:ext>
                  </a:extLst>
                </a:gridCol>
              </a:tblGrid>
              <a:tr h="23008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УТВЕРЖДАЮ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учреждения образования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Могилевский государственный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профессиональный колледж»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Подпись        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И.И.Иванов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25.06.2008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62903080"/>
                  </a:ext>
                </a:extLst>
              </a:tr>
              <a:tr h="3575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53271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91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076608"/>
              </p:ext>
            </p:extLst>
          </p:nvPr>
        </p:nvGraphicFramePr>
        <p:xfrm>
          <a:off x="289560" y="2225746"/>
          <a:ext cx="9677399" cy="1682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65567">
                  <a:extLst>
                    <a:ext uri="{9D8B030D-6E8A-4147-A177-3AD203B41FA5}">
                      <a16:colId xmlns="" xmlns:a16="http://schemas.microsoft.com/office/drawing/2014/main" val="2223618347"/>
                    </a:ext>
                  </a:extLst>
                </a:gridCol>
                <a:gridCol w="2926080">
                  <a:extLst>
                    <a:ext uri="{9D8B030D-6E8A-4147-A177-3AD203B41FA5}">
                      <a16:colId xmlns="" xmlns:a16="http://schemas.microsoft.com/office/drawing/2014/main" val="2057846796"/>
                    </a:ext>
                  </a:extLst>
                </a:gridCol>
                <a:gridCol w="2385752">
                  <a:extLst>
                    <a:ext uri="{9D8B030D-6E8A-4147-A177-3AD203B41FA5}">
                      <a16:colId xmlns="" xmlns:a16="http://schemas.microsoft.com/office/drawing/2014/main" val="41504420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учреждения образования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«Могилевский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государственный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профессиональный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колледж»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Подпись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И.И.Иванов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953767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55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74157"/>
              </p:ext>
            </p:extLst>
          </p:nvPr>
        </p:nvGraphicFramePr>
        <p:xfrm>
          <a:off x="844118" y="2961770"/>
          <a:ext cx="9048028" cy="841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4237">
                  <a:extLst>
                    <a:ext uri="{9D8B030D-6E8A-4147-A177-3AD203B41FA5}">
                      <a16:colId xmlns="" xmlns:a16="http://schemas.microsoft.com/office/drawing/2014/main" val="1097979446"/>
                    </a:ext>
                  </a:extLst>
                </a:gridCol>
                <a:gridCol w="3262030">
                  <a:extLst>
                    <a:ext uri="{9D8B030D-6E8A-4147-A177-3AD203B41FA5}">
                      <a16:colId xmlns="" xmlns:a16="http://schemas.microsoft.com/office/drawing/2014/main" val="960583906"/>
                    </a:ext>
                  </a:extLst>
                </a:gridCol>
                <a:gridCol w="2651761">
                  <a:extLst>
                    <a:ext uri="{9D8B030D-6E8A-4147-A177-3AD203B41FA5}">
                      <a16:colId xmlns="" xmlns:a16="http://schemas.microsoft.com/office/drawing/2014/main" val="281436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колледжа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Главный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бухгалтер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Подпись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Подпись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И.И.Иванов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А.А.Александрова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21537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91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33353" y="2026692"/>
            <a:ext cx="6096000" cy="28828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800"/>
              </a:spcBef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СОГЛАСОВАНО</a:t>
            </a:r>
          </a:p>
          <a:p>
            <a:pPr>
              <a:spcBef>
                <a:spcPts val="800"/>
              </a:spcBef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учреждения образования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Могилевский государственный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Подпись			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И.И.Иванов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13.10.2008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81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123521"/>
              </p:ext>
            </p:extLst>
          </p:nvPr>
        </p:nvGraphicFramePr>
        <p:xfrm>
          <a:off x="960496" y="686853"/>
          <a:ext cx="8596312" cy="5327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69940">
                  <a:extLst>
                    <a:ext uri="{9D8B030D-6E8A-4147-A177-3AD203B41FA5}">
                      <a16:colId xmlns="" xmlns:a16="http://schemas.microsoft.com/office/drawing/2014/main" val="539613459"/>
                    </a:ext>
                  </a:extLst>
                </a:gridCol>
                <a:gridCol w="5026372">
                  <a:extLst>
                    <a:ext uri="{9D8B030D-6E8A-4147-A177-3AD203B41FA5}">
                      <a16:colId xmlns="" xmlns:a16="http://schemas.microsoft.com/office/drawing/2014/main" val="3707026071"/>
                    </a:ext>
                  </a:extLst>
                </a:gridCol>
              </a:tblGrid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СОГЛАСОВАНО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21663046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Одинарный или + 6 пт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5277805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учреждения образования «Кличевский государственный аграрно-технический колледж»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Точно 14 пт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98364811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Одинарный или + 6 пт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2111023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Подпись Ю.И.Василевский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44013105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Одинарный или + 6 пт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55097929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05.02.2019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16054375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Полуторный или пробельная строка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60706308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СОГЛАСОВАНО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8023983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Одинарный или + 6 пт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58361236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учреждения образования</a:t>
                      </a:r>
                      <a:b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«Жиличский государственный сельскохозяйственный колледж»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Точно 14 пт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83579765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Одинарный или + 6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пт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78547277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Подпись Ф.В.Старовойтова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9482967"/>
                  </a:ext>
                </a:extLst>
              </a:tr>
              <a:tr h="167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Одинарный или + 6 пт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00553226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05.02.2019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" marR="381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80956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35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379</TotalTime>
  <Words>150</Words>
  <Application>Microsoft Office PowerPoint</Application>
  <PresentationFormat>Произвольный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Лещенко Мария Михайловна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Лещенко Мария Михайловна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User</cp:lastModifiedBy>
  <cp:revision>31</cp:revision>
  <dcterms:created xsi:type="dcterms:W3CDTF">2019-11-04T13:17:35Z</dcterms:created>
  <dcterms:modified xsi:type="dcterms:W3CDTF">2019-11-29T06:41:39Z</dcterms:modified>
</cp:coreProperties>
</file>